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3/14/2016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Office of the President-Elect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 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The first Tuesday after the first Monday in November is Election Day</a:t>
            </a:r>
            <a:endParaRPr lang="en-US" dirty="0" smtClean="0"/>
          </a:p>
          <a:p>
            <a:pPr lvl="1"/>
            <a:r>
              <a:rPr lang="en-US" dirty="0" smtClean="0"/>
              <a:t>The winning candidate gets at least 270 votes in the </a:t>
            </a:r>
            <a:r>
              <a:rPr lang="en-US" smtClean="0"/>
              <a:t>Electoral College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A candidate who has been elected and is waiting to be inaugurated is called the President-Elect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The time between Election Day and Inauguration Day is called the transitional period</a:t>
            </a:r>
            <a:endParaRPr lang="en-US" dirty="0" smtClean="0"/>
          </a:p>
          <a:p>
            <a:pPr lvl="1"/>
            <a:r>
              <a:rPr lang="en-US" b="1" dirty="0" smtClean="0"/>
              <a:t>The president-elect forms their cabinet (department heads) and their senior White House advisors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December 15: The Electoral College votes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January 6: A joint session of the United States Congress formally confirms the results of the Electoral College 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Oath of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Noon, January 20: The president-elect takes the Oath of Office on the steps of the U.S. Capitol and officially becomes president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09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368.photobucket.com/albums/oo126/theybf/Jan%202013/e5236923-77f4-380f-86e2-276adf054108_zpsfe3e59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864082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1666</TotalTime>
  <Words>162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The Office of the President-Elect</vt:lpstr>
      <vt:lpstr>Election Night</vt:lpstr>
      <vt:lpstr>The Transition</vt:lpstr>
      <vt:lpstr>The Oath of Office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Office of the President-Elect</dc:title>
  <dc:creator>Lawrence Ashley Staten</dc:creator>
  <cp:lastModifiedBy>Lawrence Staten</cp:lastModifiedBy>
  <cp:revision>7</cp:revision>
  <dcterms:created xsi:type="dcterms:W3CDTF">2012-03-12T23:06:00Z</dcterms:created>
  <dcterms:modified xsi:type="dcterms:W3CDTF">2016-03-14T19:45:00Z</dcterms:modified>
</cp:coreProperties>
</file>